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3"/>
  </p:notesMasterIdLst>
  <p:sldIdLst>
    <p:sldId id="256" r:id="rId2"/>
    <p:sldId id="259" r:id="rId3"/>
    <p:sldId id="264" r:id="rId4"/>
    <p:sldId id="266" r:id="rId5"/>
    <p:sldId id="290" r:id="rId6"/>
    <p:sldId id="268" r:id="rId7"/>
    <p:sldId id="275" r:id="rId8"/>
    <p:sldId id="292" r:id="rId9"/>
    <p:sldId id="279" r:id="rId10"/>
    <p:sldId id="291" r:id="rId11"/>
    <p:sldId id="284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93F2382-23FB-4302-A328-A73D82DAC3C9}">
          <p14:sldIdLst>
            <p14:sldId id="256"/>
            <p14:sldId id="259"/>
            <p14:sldId id="264"/>
            <p14:sldId id="266"/>
            <p14:sldId id="290"/>
            <p14:sldId id="268"/>
            <p14:sldId id="275"/>
            <p14:sldId id="292"/>
            <p14:sldId id="279"/>
            <p14:sldId id="29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AE368C-9A53-46AD-B85C-9B0CC55F10A0}">
  <a:tblStyle styleId="{A7AE368C-9A53-46AD-B85C-9B0CC55F10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6dc4b734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6dc4b734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636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16dc4b7341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16dc4b7341_0_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92698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92698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92698da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92698da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92698dac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92698dac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542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59445850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59445850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4458500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4458500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94458500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94458500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528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6dc4b734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6dc4b734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10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86" name="Google Shape;86;p10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0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1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96" name="Google Shape;96;p11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5" name="Google Shape;105;p1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1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965083" y="689236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000" b="1" dirty="0">
                <a:solidFill>
                  <a:schemeClr val="bg1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Chuyên Đề 1</a:t>
            </a:r>
            <a:endParaRPr lang="en-US" sz="5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2645253" y="1696486"/>
            <a:ext cx="618126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3000" dirty="0">
                <a:latin typeface="Calibri" panose="020F0502020204030204" pitchFamily="34" charset="0"/>
                <a:cs typeface="Calibri" panose="020F0502020204030204" pitchFamily="34" charset="0"/>
              </a:rPr>
              <a:t>Cổng thông tin khoa học và công nghệ</a:t>
            </a:r>
            <a:endParaRPr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2"/>
          </p:nvPr>
        </p:nvSpPr>
        <p:spPr>
          <a:xfrm>
            <a:off x="6313421" y="2504986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5"/>
          <p:cNvSpPr txBox="1">
            <a:spLocks noGrp="1"/>
          </p:cNvSpPr>
          <p:nvPr>
            <p:ph type="title"/>
          </p:nvPr>
        </p:nvSpPr>
        <p:spPr>
          <a:xfrm>
            <a:off x="342000" y="48490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 panose="020F0502020204030204" pitchFamily="34" charset="0"/>
                <a:cs typeface="Calibri" panose="020F0502020204030204" pitchFamily="34" charset="0"/>
              </a:rPr>
              <a:t>Giao diện </a:t>
            </a:r>
            <a:endParaRPr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>
            <a:off x="1786090" y="1258324"/>
            <a:ext cx="1160228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Admin</a:t>
            </a:r>
            <a:endParaRPr sz="1300" b="1"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grpSp>
        <p:nvGrpSpPr>
          <p:cNvPr id="899" name="Google Shape;899;p6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00" name="Google Shape;900;p6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1" name="Google Shape;901;p6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2" name="Google Shape;902;p6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F7F68A-8126-4610-8381-786C8DA94057}"/>
              </a:ext>
            </a:extLst>
          </p:cNvPr>
          <p:cNvSpPr txBox="1"/>
          <p:nvPr/>
        </p:nvSpPr>
        <p:spPr>
          <a:xfrm>
            <a:off x="6429830" y="1291647"/>
            <a:ext cx="1095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Trang chủ</a:t>
            </a:r>
            <a:endParaRPr lang="en-US" sz="1400" b="1"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5BF41-2740-479E-AED3-FC652D73ED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00" y="1800143"/>
            <a:ext cx="4004867" cy="285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05FDA6-8F58-4892-9D94-57ED4B057A7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135" y="1778128"/>
            <a:ext cx="4004867" cy="2858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82673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70" descr="macbook-336704_1920.jpg"/>
          <p:cNvPicPr preferRelativeResize="0"/>
          <p:nvPr/>
        </p:nvPicPr>
        <p:blipFill rotWithShape="1">
          <a:blip r:embed="rId3">
            <a:alphaModFix/>
          </a:blip>
          <a:srcRect l="36973" t="-15778" r="19539" b="-1358"/>
          <a:stretch/>
        </p:blipFill>
        <p:spPr>
          <a:xfrm rot="5400000">
            <a:off x="1514400" y="-1514550"/>
            <a:ext cx="3924300" cy="69534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023" name="Google Shape;1023;p70"/>
          <p:cNvSpPr/>
          <p:nvPr/>
        </p:nvSpPr>
        <p:spPr>
          <a:xfrm>
            <a:off x="5267325" y="1271702"/>
            <a:ext cx="885600" cy="88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5477A7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24" name="Google Shape;1024;p70"/>
          <p:cNvSpPr txBox="1"/>
          <p:nvPr/>
        </p:nvSpPr>
        <p:spPr>
          <a:xfrm>
            <a:off x="2421018" y="3192236"/>
            <a:ext cx="6199134" cy="9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Cảm ơn các bạn đã lắng nghe!</a:t>
            </a:r>
            <a:endParaRPr sz="3600" dirty="0">
              <a:solidFill>
                <a:srgbClr val="4E6E9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grpSp>
        <p:nvGrpSpPr>
          <p:cNvPr id="1027" name="Google Shape;1027;p7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028" name="Google Shape;1028;p7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29" name="Google Shape;1029;p7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30" name="Google Shape;1030;p7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254511" y="698250"/>
            <a:ext cx="3296409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libri" panose="020F0502020204030204" pitchFamily="34" charset="0"/>
                <a:cs typeface="Calibri" panose="020F0502020204030204" pitchFamily="34" charset="0"/>
              </a:rPr>
              <a:t>Thành viên</a:t>
            </a:r>
            <a:endParaRPr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subTitle" idx="1"/>
          </p:nvPr>
        </p:nvSpPr>
        <p:spPr>
          <a:xfrm>
            <a:off x="333613" y="1206845"/>
            <a:ext cx="30825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</a:t>
            </a: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6" name="Google Shape;326;p45"/>
          <p:cNvGrpSpPr/>
          <p:nvPr/>
        </p:nvGrpSpPr>
        <p:grpSpPr>
          <a:xfrm>
            <a:off x="4432934" y="1265388"/>
            <a:ext cx="278152" cy="345818"/>
            <a:chOff x="0" y="46600"/>
            <a:chExt cx="3121800" cy="5004600"/>
          </a:xfrm>
        </p:grpSpPr>
        <p:sp>
          <p:nvSpPr>
            <p:cNvPr id="327" name="Google Shape;327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8" name="Google Shape;328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30" name="Google Shape;330;p45"/>
          <p:cNvSpPr txBox="1"/>
          <p:nvPr/>
        </p:nvSpPr>
        <p:spPr>
          <a:xfrm>
            <a:off x="4919125" y="1206845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Lê Quang Hướng - 17050036</a:t>
            </a:r>
            <a:endParaRPr sz="2000">
              <a:solidFill>
                <a:srgbClr val="434343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919125" y="2008908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Nguyễn Mạnh Tiến - 17050026 </a:t>
            </a:r>
            <a:endParaRPr sz="2000">
              <a:solidFill>
                <a:srgbClr val="434343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4919125" y="2810970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Mai Hoàng Phúc - 17050031</a:t>
            </a:r>
            <a:endParaRPr sz="2000">
              <a:solidFill>
                <a:srgbClr val="434343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919125" y="3613033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Ngô Thị Thu Bơ - 17050029</a:t>
            </a:r>
            <a:endParaRPr sz="2000">
              <a:solidFill>
                <a:srgbClr val="434343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grpSp>
        <p:nvGrpSpPr>
          <p:cNvPr id="335" name="Google Shape;335;p45"/>
          <p:cNvGrpSpPr/>
          <p:nvPr/>
        </p:nvGrpSpPr>
        <p:grpSpPr>
          <a:xfrm>
            <a:off x="4432934" y="2067463"/>
            <a:ext cx="278152" cy="345818"/>
            <a:chOff x="0" y="46600"/>
            <a:chExt cx="3121800" cy="5004600"/>
          </a:xfrm>
        </p:grpSpPr>
        <p:sp>
          <p:nvSpPr>
            <p:cNvPr id="336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7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39" name="Google Shape;339;p45"/>
          <p:cNvGrpSpPr/>
          <p:nvPr/>
        </p:nvGrpSpPr>
        <p:grpSpPr>
          <a:xfrm>
            <a:off x="4432934" y="2869538"/>
            <a:ext cx="278152" cy="345818"/>
            <a:chOff x="0" y="46600"/>
            <a:chExt cx="3121800" cy="5004600"/>
          </a:xfrm>
        </p:grpSpPr>
        <p:sp>
          <p:nvSpPr>
            <p:cNvPr id="340" name="Google Shape;340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3" name="Google Shape;343;p45"/>
          <p:cNvGrpSpPr/>
          <p:nvPr/>
        </p:nvGrpSpPr>
        <p:grpSpPr>
          <a:xfrm>
            <a:off x="4432934" y="3671613"/>
            <a:ext cx="278152" cy="345818"/>
            <a:chOff x="0" y="46600"/>
            <a:chExt cx="3121800" cy="5004600"/>
          </a:xfrm>
        </p:grpSpPr>
        <p:sp>
          <p:nvSpPr>
            <p:cNvPr id="344" name="Google Shape;344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/>
          <p:nvPr/>
        </p:nvSpPr>
        <p:spPr>
          <a:xfrm>
            <a:off x="6402294" y="4052028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399" name="Google Shape;399;p50"/>
          <p:cNvSpPr/>
          <p:nvPr/>
        </p:nvSpPr>
        <p:spPr>
          <a:xfrm>
            <a:off x="3353405" y="4080174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400" name="Google Shape;400;p50"/>
          <p:cNvSpPr/>
          <p:nvPr/>
        </p:nvSpPr>
        <p:spPr>
          <a:xfrm>
            <a:off x="328089" y="4068177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370483" y="42978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 panose="020F0502020204030204" pitchFamily="34" charset="0"/>
                <a:cs typeface="Calibri" panose="020F0502020204030204" pitchFamily="34" charset="0"/>
              </a:rPr>
              <a:t>Nội dung chính</a:t>
            </a:r>
            <a:endParaRPr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388875" y="719637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406" name="Google Shape;406;p50"/>
          <p:cNvSpPr/>
          <p:nvPr/>
        </p:nvSpPr>
        <p:spPr>
          <a:xfrm>
            <a:off x="328089" y="4046148"/>
            <a:ext cx="572700" cy="572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530139" y="418436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08" name="Google Shape;408;p50"/>
          <p:cNvSpPr/>
          <p:nvPr/>
        </p:nvSpPr>
        <p:spPr>
          <a:xfrm>
            <a:off x="3365405" y="4080174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6402629" y="4070148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2" name="Google Shape;412;p50"/>
          <p:cNvGrpSpPr/>
          <p:nvPr/>
        </p:nvGrpSpPr>
        <p:grpSpPr>
          <a:xfrm>
            <a:off x="992103" y="3983030"/>
            <a:ext cx="1647048" cy="742988"/>
            <a:chOff x="1775100" y="3933000"/>
            <a:chExt cx="1647048" cy="742988"/>
          </a:xfrm>
        </p:grpSpPr>
        <p:sp>
          <p:nvSpPr>
            <p:cNvPr id="413" name="Google Shape;413;p50"/>
            <p:cNvSpPr txBox="1"/>
            <p:nvPr/>
          </p:nvSpPr>
          <p:spPr>
            <a:xfrm>
              <a:off x="1775100" y="4127288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999999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Diagram database.</a:t>
              </a:r>
              <a:endParaRPr lang="en-US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414" name="Google Shape;414;p50"/>
            <p:cNvSpPr txBox="1"/>
            <p:nvPr/>
          </p:nvSpPr>
          <p:spPr>
            <a:xfrm>
              <a:off x="1775100" y="3933000"/>
              <a:ext cx="1647048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Cài đặt &amp; Database</a:t>
              </a:r>
              <a:endParaRPr sz="1300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grpSp>
        <p:nvGrpSpPr>
          <p:cNvPr id="415" name="Google Shape;415;p50"/>
          <p:cNvGrpSpPr/>
          <p:nvPr/>
        </p:nvGrpSpPr>
        <p:grpSpPr>
          <a:xfrm>
            <a:off x="4001925" y="3973010"/>
            <a:ext cx="1548600" cy="742988"/>
            <a:chOff x="1775100" y="3933000"/>
            <a:chExt cx="1548600" cy="742988"/>
          </a:xfrm>
        </p:grpSpPr>
        <p:sp>
          <p:nvSpPr>
            <p:cNvPr id="416" name="Google Shape;416;p50"/>
            <p:cNvSpPr txBox="1"/>
            <p:nvPr/>
          </p:nvSpPr>
          <p:spPr>
            <a:xfrm>
              <a:off x="1775100" y="4127288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999999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C</a:t>
              </a:r>
              <a:r>
                <a:rPr lang="en" sz="1000">
                  <a:solidFill>
                    <a:srgbClr val="999999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ác chức năng thêm, sửa, xóa.</a:t>
              </a:r>
              <a:endParaRPr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417" name="Google Shape;417;p50"/>
            <p:cNvSpPr txBox="1"/>
            <p:nvPr/>
          </p:nvSpPr>
          <p:spPr>
            <a:xfrm>
              <a:off x="1775100" y="3933000"/>
              <a:ext cx="12339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Các chức năng</a:t>
              </a:r>
              <a:endParaRPr sz="1300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grpSp>
        <p:nvGrpSpPr>
          <p:cNvPr id="418" name="Google Shape;418;p50"/>
          <p:cNvGrpSpPr/>
          <p:nvPr/>
        </p:nvGrpSpPr>
        <p:grpSpPr>
          <a:xfrm>
            <a:off x="7011747" y="3961004"/>
            <a:ext cx="1548600" cy="742988"/>
            <a:chOff x="1775100" y="3933000"/>
            <a:chExt cx="1548600" cy="742988"/>
          </a:xfrm>
        </p:grpSpPr>
        <p:sp>
          <p:nvSpPr>
            <p:cNvPr id="419" name="Google Shape;419;p50"/>
            <p:cNvSpPr txBox="1"/>
            <p:nvPr/>
          </p:nvSpPr>
          <p:spPr>
            <a:xfrm>
              <a:off x="1775100" y="4127288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999999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Giao diện người dùng.</a:t>
              </a:r>
              <a:endParaRPr lang="en-US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420" name="Google Shape;420;p50"/>
            <p:cNvSpPr txBox="1"/>
            <p:nvPr/>
          </p:nvSpPr>
          <p:spPr>
            <a:xfrm>
              <a:off x="1775100" y="3933000"/>
              <a:ext cx="1233900" cy="34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Giao diện</a:t>
              </a:r>
              <a:endParaRPr sz="1300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sp>
        <p:nvSpPr>
          <p:cNvPr id="421" name="Google Shape;421;p50"/>
          <p:cNvSpPr txBox="1"/>
          <p:nvPr/>
        </p:nvSpPr>
        <p:spPr>
          <a:xfrm>
            <a:off x="3001500" y="2430010"/>
            <a:ext cx="31410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Lorem ipsum </a:t>
            </a:r>
            <a:r>
              <a:rPr lang="en" sz="1700" b="1" i="1">
                <a:solidFill>
                  <a:srgbClr val="FFFFFF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dolor</a:t>
            </a:r>
            <a:r>
              <a:rPr lang="en" sz="1300">
                <a:solidFill>
                  <a:srgbClr val="FFFFFF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 sit amet, consectetur adipiscing elit. Curabitur eget </a:t>
            </a:r>
            <a:r>
              <a:rPr lang="en" sz="1700" b="1" i="1">
                <a:solidFill>
                  <a:srgbClr val="FFFFFF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risus</a:t>
            </a:r>
            <a:r>
              <a:rPr lang="en" sz="1300">
                <a:solidFill>
                  <a:srgbClr val="FFFFFF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 in turpis aliquam consequat luctus ac tellus.</a:t>
            </a:r>
            <a:endParaRPr sz="1300">
              <a:solidFill>
                <a:srgbClr val="FFFFFF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79918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Calibri" panose="020F0502020204030204" pitchFamily="34" charset="0"/>
                <a:ea typeface="Arial Black"/>
                <a:cs typeface="Calibri" panose="020F0502020204030204" pitchFamily="34" charset="0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Calibri" panose="020F0502020204030204" pitchFamily="34" charset="0"/>
              <a:ea typeface="Arial Black"/>
              <a:cs typeface="Calibri" panose="020F0502020204030204" pitchFamily="34" charset="0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39595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Cơ sở dữ liệu Database là gì? Có những loại Database nào?">
            <a:extLst>
              <a:ext uri="{FF2B5EF4-FFF2-40B4-BE49-F238E27FC236}">
                <a16:creationId xmlns:a16="http://schemas.microsoft.com/office/drawing/2014/main" id="{86A4C65F-7EB2-4609-BB4B-7AF8A50B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6" y="1792136"/>
            <a:ext cx="2844800" cy="2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ết kế giao diện Responsive Web Design">
            <a:extLst>
              <a:ext uri="{FF2B5EF4-FFF2-40B4-BE49-F238E27FC236}">
                <a16:creationId xmlns:a16="http://schemas.microsoft.com/office/drawing/2014/main" id="{7228DD36-EA0F-4700-9AE7-F81E5C73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00" y="1816384"/>
            <a:ext cx="2844800" cy="19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ánh Răng Chức Năng Cùng Tương - Ảnh miễn phí trên Pixabay">
            <a:extLst>
              <a:ext uri="{FF2B5EF4-FFF2-40B4-BE49-F238E27FC236}">
                <a16:creationId xmlns:a16="http://schemas.microsoft.com/office/drawing/2014/main" id="{3C6DD035-D0CC-4388-8503-5C6A9105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314" y="1792136"/>
            <a:ext cx="2931886" cy="20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83;p74">
            <a:extLst>
              <a:ext uri="{FF2B5EF4-FFF2-40B4-BE49-F238E27FC236}">
                <a16:creationId xmlns:a16="http://schemas.microsoft.com/office/drawing/2014/main" id="{0771AF82-A04F-4BB7-A459-EE478560129A}"/>
              </a:ext>
            </a:extLst>
          </p:cNvPr>
          <p:cNvSpPr/>
          <p:nvPr/>
        </p:nvSpPr>
        <p:spPr>
          <a:xfrm>
            <a:off x="3491255" y="4196054"/>
            <a:ext cx="2970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951" y="47903"/>
                </a:moveTo>
                <a:lnTo>
                  <a:pt x="110168" y="46554"/>
                </a:lnTo>
                <a:cubicBezTo>
                  <a:pt x="109108" y="42216"/>
                  <a:pt x="107180" y="37879"/>
                  <a:pt x="105060" y="34024"/>
                </a:cubicBezTo>
                <a:lnTo>
                  <a:pt x="108048" y="28915"/>
                </a:lnTo>
                <a:cubicBezTo>
                  <a:pt x="108819" y="26987"/>
                  <a:pt x="109686" y="24771"/>
                  <a:pt x="108048" y="23132"/>
                </a:cubicBezTo>
                <a:lnTo>
                  <a:pt x="96867" y="12048"/>
                </a:lnTo>
                <a:cubicBezTo>
                  <a:pt x="96096" y="11180"/>
                  <a:pt x="95228" y="10891"/>
                  <a:pt x="94457" y="10891"/>
                </a:cubicBezTo>
                <a:cubicBezTo>
                  <a:pt x="93301" y="10891"/>
                  <a:pt x="92240" y="11469"/>
                  <a:pt x="91180" y="12048"/>
                </a:cubicBezTo>
                <a:lnTo>
                  <a:pt x="85975" y="15036"/>
                </a:lnTo>
                <a:cubicBezTo>
                  <a:pt x="82216" y="12819"/>
                  <a:pt x="77879" y="10891"/>
                  <a:pt x="73445" y="9831"/>
                </a:cubicBezTo>
                <a:lnTo>
                  <a:pt x="72096" y="4144"/>
                </a:lnTo>
                <a:cubicBezTo>
                  <a:pt x="71614" y="2216"/>
                  <a:pt x="70265" y="0"/>
                  <a:pt x="68048" y="0"/>
                </a:cubicBezTo>
                <a:lnTo>
                  <a:pt x="51951" y="0"/>
                </a:lnTo>
                <a:cubicBezTo>
                  <a:pt x="49831" y="0"/>
                  <a:pt x="48481" y="1927"/>
                  <a:pt x="47903" y="4144"/>
                </a:cubicBezTo>
                <a:lnTo>
                  <a:pt x="46554" y="9831"/>
                </a:lnTo>
                <a:cubicBezTo>
                  <a:pt x="42216" y="10891"/>
                  <a:pt x="37879" y="12819"/>
                  <a:pt x="34024" y="15036"/>
                </a:cubicBezTo>
                <a:lnTo>
                  <a:pt x="28915" y="12048"/>
                </a:lnTo>
                <a:cubicBezTo>
                  <a:pt x="28048" y="11469"/>
                  <a:pt x="26698" y="10891"/>
                  <a:pt x="25638" y="10891"/>
                </a:cubicBezTo>
                <a:cubicBezTo>
                  <a:pt x="24771" y="10891"/>
                  <a:pt x="24000" y="11180"/>
                  <a:pt x="23132" y="12048"/>
                </a:cubicBezTo>
                <a:lnTo>
                  <a:pt x="12048" y="23132"/>
                </a:lnTo>
                <a:cubicBezTo>
                  <a:pt x="10409" y="24771"/>
                  <a:pt x="11180" y="26987"/>
                  <a:pt x="12048" y="28915"/>
                </a:cubicBezTo>
                <a:lnTo>
                  <a:pt x="15036" y="34024"/>
                </a:lnTo>
                <a:cubicBezTo>
                  <a:pt x="12819" y="37879"/>
                  <a:pt x="10891" y="42216"/>
                  <a:pt x="9831" y="46554"/>
                </a:cubicBezTo>
                <a:lnTo>
                  <a:pt x="4144" y="47903"/>
                </a:lnTo>
                <a:cubicBezTo>
                  <a:pt x="2216" y="48481"/>
                  <a:pt x="0" y="49831"/>
                  <a:pt x="0" y="51951"/>
                </a:cubicBezTo>
                <a:lnTo>
                  <a:pt x="0" y="68048"/>
                </a:lnTo>
                <a:cubicBezTo>
                  <a:pt x="0" y="70265"/>
                  <a:pt x="1927" y="71325"/>
                  <a:pt x="4144" y="72096"/>
                </a:cubicBezTo>
                <a:lnTo>
                  <a:pt x="9831" y="73445"/>
                </a:lnTo>
                <a:cubicBezTo>
                  <a:pt x="10891" y="77879"/>
                  <a:pt x="12819" y="82216"/>
                  <a:pt x="15036" y="85975"/>
                </a:cubicBezTo>
                <a:lnTo>
                  <a:pt x="12048" y="91180"/>
                </a:lnTo>
                <a:cubicBezTo>
                  <a:pt x="10891" y="92819"/>
                  <a:pt x="10409" y="95228"/>
                  <a:pt x="12048" y="96867"/>
                </a:cubicBezTo>
                <a:lnTo>
                  <a:pt x="23132" y="108048"/>
                </a:lnTo>
                <a:cubicBezTo>
                  <a:pt x="24000" y="108819"/>
                  <a:pt x="24771" y="108819"/>
                  <a:pt x="25638" y="108819"/>
                </a:cubicBezTo>
                <a:cubicBezTo>
                  <a:pt x="26698" y="108819"/>
                  <a:pt x="27759" y="108337"/>
                  <a:pt x="28915" y="108048"/>
                </a:cubicBezTo>
                <a:lnTo>
                  <a:pt x="34024" y="105060"/>
                </a:lnTo>
                <a:cubicBezTo>
                  <a:pt x="37879" y="107180"/>
                  <a:pt x="42216" y="109108"/>
                  <a:pt x="46554" y="110168"/>
                </a:cubicBezTo>
                <a:lnTo>
                  <a:pt x="47903" y="115951"/>
                </a:lnTo>
                <a:cubicBezTo>
                  <a:pt x="48481" y="117783"/>
                  <a:pt x="49831" y="120000"/>
                  <a:pt x="51951" y="120000"/>
                </a:cubicBezTo>
                <a:lnTo>
                  <a:pt x="68048" y="120000"/>
                </a:lnTo>
                <a:cubicBezTo>
                  <a:pt x="70265" y="120000"/>
                  <a:pt x="71325" y="118072"/>
                  <a:pt x="72096" y="115951"/>
                </a:cubicBezTo>
                <a:lnTo>
                  <a:pt x="73445" y="110168"/>
                </a:lnTo>
                <a:cubicBezTo>
                  <a:pt x="77879" y="109108"/>
                  <a:pt x="82216" y="107180"/>
                  <a:pt x="85975" y="105060"/>
                </a:cubicBezTo>
                <a:lnTo>
                  <a:pt x="91180" y="108048"/>
                </a:lnTo>
                <a:cubicBezTo>
                  <a:pt x="92240" y="108626"/>
                  <a:pt x="93301" y="108819"/>
                  <a:pt x="94457" y="108819"/>
                </a:cubicBezTo>
                <a:cubicBezTo>
                  <a:pt x="95228" y="108819"/>
                  <a:pt x="96096" y="108626"/>
                  <a:pt x="96867" y="108048"/>
                </a:cubicBezTo>
                <a:lnTo>
                  <a:pt x="108048" y="96867"/>
                </a:lnTo>
                <a:cubicBezTo>
                  <a:pt x="109686" y="95228"/>
                  <a:pt x="109108" y="93108"/>
                  <a:pt x="108048" y="91180"/>
                </a:cubicBezTo>
                <a:lnTo>
                  <a:pt x="105060" y="85975"/>
                </a:lnTo>
                <a:cubicBezTo>
                  <a:pt x="107180" y="82216"/>
                  <a:pt x="109108" y="77879"/>
                  <a:pt x="110168" y="73445"/>
                </a:cubicBezTo>
                <a:lnTo>
                  <a:pt x="115951" y="72096"/>
                </a:lnTo>
                <a:cubicBezTo>
                  <a:pt x="117783" y="71614"/>
                  <a:pt x="120000" y="70265"/>
                  <a:pt x="120000" y="68048"/>
                </a:cubicBezTo>
                <a:lnTo>
                  <a:pt x="120000" y="51951"/>
                </a:lnTo>
                <a:cubicBezTo>
                  <a:pt x="120000" y="49831"/>
                  <a:pt x="118072" y="48481"/>
                  <a:pt x="115951" y="47903"/>
                </a:cubicBezTo>
                <a:close/>
                <a:moveTo>
                  <a:pt x="114602" y="66698"/>
                </a:moveTo>
                <a:lnTo>
                  <a:pt x="114602" y="66698"/>
                </a:lnTo>
                <a:lnTo>
                  <a:pt x="108819" y="68048"/>
                </a:lnTo>
                <a:cubicBezTo>
                  <a:pt x="106987" y="68626"/>
                  <a:pt x="105349" y="69975"/>
                  <a:pt x="105060" y="71903"/>
                </a:cubicBezTo>
                <a:cubicBezTo>
                  <a:pt x="103903" y="75662"/>
                  <a:pt x="102361" y="79518"/>
                  <a:pt x="100433" y="82987"/>
                </a:cubicBezTo>
                <a:cubicBezTo>
                  <a:pt x="99373" y="84626"/>
                  <a:pt x="99373" y="86843"/>
                  <a:pt x="100433" y="88481"/>
                </a:cubicBezTo>
                <a:lnTo>
                  <a:pt x="103421" y="93301"/>
                </a:lnTo>
                <a:lnTo>
                  <a:pt x="93879" y="102843"/>
                </a:lnTo>
                <a:lnTo>
                  <a:pt x="93879" y="102843"/>
                </a:lnTo>
                <a:lnTo>
                  <a:pt x="88963" y="99855"/>
                </a:lnTo>
                <a:cubicBezTo>
                  <a:pt x="88192" y="99373"/>
                  <a:pt x="87132" y="99084"/>
                  <a:pt x="86265" y="99084"/>
                </a:cubicBezTo>
                <a:cubicBezTo>
                  <a:pt x="85493" y="99084"/>
                  <a:pt x="84337" y="99373"/>
                  <a:pt x="83566" y="99855"/>
                </a:cubicBezTo>
                <a:cubicBezTo>
                  <a:pt x="80000" y="101783"/>
                  <a:pt x="76240" y="103421"/>
                  <a:pt x="72385" y="104481"/>
                </a:cubicBezTo>
                <a:cubicBezTo>
                  <a:pt x="70457" y="105060"/>
                  <a:pt x="69108" y="106409"/>
                  <a:pt x="68626" y="108337"/>
                </a:cubicBezTo>
                <a:lnTo>
                  <a:pt x="67180" y="114024"/>
                </a:lnTo>
                <a:lnTo>
                  <a:pt x="67180" y="114024"/>
                </a:lnTo>
                <a:lnTo>
                  <a:pt x="53879" y="114024"/>
                </a:lnTo>
                <a:lnTo>
                  <a:pt x="52530" y="108337"/>
                </a:lnTo>
                <a:cubicBezTo>
                  <a:pt x="51951" y="106409"/>
                  <a:pt x="50602" y="104771"/>
                  <a:pt x="48771" y="104481"/>
                </a:cubicBezTo>
                <a:cubicBezTo>
                  <a:pt x="44915" y="103421"/>
                  <a:pt x="41156" y="101783"/>
                  <a:pt x="37590" y="99855"/>
                </a:cubicBezTo>
                <a:cubicBezTo>
                  <a:pt x="36722" y="99373"/>
                  <a:pt x="35662" y="99084"/>
                  <a:pt x="34891" y="99084"/>
                </a:cubicBezTo>
                <a:cubicBezTo>
                  <a:pt x="33734" y="99084"/>
                  <a:pt x="32963" y="99373"/>
                  <a:pt x="32096" y="99855"/>
                </a:cubicBezTo>
                <a:lnTo>
                  <a:pt x="27277" y="102843"/>
                </a:lnTo>
                <a:lnTo>
                  <a:pt x="27277" y="102843"/>
                </a:lnTo>
                <a:lnTo>
                  <a:pt x="17734" y="93301"/>
                </a:lnTo>
                <a:lnTo>
                  <a:pt x="20722" y="88481"/>
                </a:lnTo>
                <a:cubicBezTo>
                  <a:pt x="21783" y="86843"/>
                  <a:pt x="21783" y="84626"/>
                  <a:pt x="20722" y="82987"/>
                </a:cubicBezTo>
                <a:cubicBezTo>
                  <a:pt x="18506" y="79518"/>
                  <a:pt x="17156" y="75662"/>
                  <a:pt x="16096" y="71903"/>
                </a:cubicBezTo>
                <a:cubicBezTo>
                  <a:pt x="15518" y="69975"/>
                  <a:pt x="14168" y="68626"/>
                  <a:pt x="12240" y="68048"/>
                </a:cubicBezTo>
                <a:lnTo>
                  <a:pt x="6843" y="66698"/>
                </a:lnTo>
                <a:lnTo>
                  <a:pt x="6843" y="66698"/>
                </a:lnTo>
                <a:lnTo>
                  <a:pt x="6843" y="53397"/>
                </a:lnTo>
                <a:lnTo>
                  <a:pt x="12530" y="51951"/>
                </a:lnTo>
                <a:cubicBezTo>
                  <a:pt x="14457" y="51469"/>
                  <a:pt x="16096" y="50120"/>
                  <a:pt x="16385" y="48192"/>
                </a:cubicBezTo>
                <a:cubicBezTo>
                  <a:pt x="17445" y="44337"/>
                  <a:pt x="19084" y="40578"/>
                  <a:pt x="21012" y="37012"/>
                </a:cubicBezTo>
                <a:cubicBezTo>
                  <a:pt x="22072" y="35373"/>
                  <a:pt x="22072" y="33253"/>
                  <a:pt x="21012" y="31614"/>
                </a:cubicBezTo>
                <a:lnTo>
                  <a:pt x="18024" y="26698"/>
                </a:lnTo>
                <a:lnTo>
                  <a:pt x="18024" y="26698"/>
                </a:lnTo>
                <a:lnTo>
                  <a:pt x="27469" y="17156"/>
                </a:lnTo>
                <a:lnTo>
                  <a:pt x="32385" y="20144"/>
                </a:lnTo>
                <a:cubicBezTo>
                  <a:pt x="33253" y="20722"/>
                  <a:pt x="34313" y="21012"/>
                  <a:pt x="35084" y="21012"/>
                </a:cubicBezTo>
                <a:cubicBezTo>
                  <a:pt x="35951" y="21012"/>
                  <a:pt x="37012" y="20722"/>
                  <a:pt x="37879" y="20144"/>
                </a:cubicBezTo>
                <a:cubicBezTo>
                  <a:pt x="41349" y="18313"/>
                  <a:pt x="45204" y="16674"/>
                  <a:pt x="48963" y="15518"/>
                </a:cubicBezTo>
                <a:cubicBezTo>
                  <a:pt x="50891" y="15036"/>
                  <a:pt x="52240" y="13686"/>
                  <a:pt x="52819" y="11759"/>
                </a:cubicBezTo>
                <a:lnTo>
                  <a:pt x="54168" y="6072"/>
                </a:lnTo>
                <a:lnTo>
                  <a:pt x="67469" y="6072"/>
                </a:lnTo>
                <a:lnTo>
                  <a:pt x="67469" y="6072"/>
                </a:lnTo>
                <a:lnTo>
                  <a:pt x="68819" y="11759"/>
                </a:lnTo>
                <a:cubicBezTo>
                  <a:pt x="69397" y="13686"/>
                  <a:pt x="70746" y="15228"/>
                  <a:pt x="72674" y="15518"/>
                </a:cubicBezTo>
                <a:cubicBezTo>
                  <a:pt x="76433" y="16674"/>
                  <a:pt x="80289" y="18313"/>
                  <a:pt x="83855" y="20144"/>
                </a:cubicBezTo>
                <a:cubicBezTo>
                  <a:pt x="84626" y="20722"/>
                  <a:pt x="85686" y="21012"/>
                  <a:pt x="86554" y="21012"/>
                </a:cubicBezTo>
                <a:cubicBezTo>
                  <a:pt x="87614" y="21012"/>
                  <a:pt x="88481" y="20722"/>
                  <a:pt x="89253" y="20144"/>
                </a:cubicBezTo>
                <a:lnTo>
                  <a:pt x="94168" y="17156"/>
                </a:lnTo>
                <a:lnTo>
                  <a:pt x="103710" y="26698"/>
                </a:lnTo>
                <a:lnTo>
                  <a:pt x="103710" y="26698"/>
                </a:lnTo>
                <a:lnTo>
                  <a:pt x="100722" y="31614"/>
                </a:lnTo>
                <a:cubicBezTo>
                  <a:pt x="99566" y="33253"/>
                  <a:pt x="99566" y="35373"/>
                  <a:pt x="100722" y="37012"/>
                </a:cubicBezTo>
                <a:cubicBezTo>
                  <a:pt x="102554" y="40578"/>
                  <a:pt x="104192" y="44337"/>
                  <a:pt x="105349" y="48192"/>
                </a:cubicBezTo>
                <a:cubicBezTo>
                  <a:pt x="105831" y="50120"/>
                  <a:pt x="107180" y="51469"/>
                  <a:pt x="109108" y="51951"/>
                </a:cubicBezTo>
                <a:lnTo>
                  <a:pt x="114795" y="53397"/>
                </a:lnTo>
                <a:lnTo>
                  <a:pt x="114795" y="66698"/>
                </a:lnTo>
                <a:lnTo>
                  <a:pt x="114602" y="66698"/>
                </a:lnTo>
                <a:close/>
                <a:moveTo>
                  <a:pt x="60144" y="32674"/>
                </a:moveTo>
                <a:cubicBezTo>
                  <a:pt x="45204" y="32674"/>
                  <a:pt x="32963" y="44915"/>
                  <a:pt x="32963" y="59855"/>
                </a:cubicBezTo>
                <a:cubicBezTo>
                  <a:pt x="32963" y="74891"/>
                  <a:pt x="45204" y="87132"/>
                  <a:pt x="60144" y="87132"/>
                </a:cubicBezTo>
                <a:cubicBezTo>
                  <a:pt x="75084" y="87132"/>
                  <a:pt x="87325" y="74891"/>
                  <a:pt x="87325" y="59855"/>
                </a:cubicBezTo>
                <a:cubicBezTo>
                  <a:pt x="87325" y="44915"/>
                  <a:pt x="75084" y="32674"/>
                  <a:pt x="60144" y="32674"/>
                </a:cubicBezTo>
                <a:close/>
                <a:moveTo>
                  <a:pt x="60144" y="81638"/>
                </a:moveTo>
                <a:cubicBezTo>
                  <a:pt x="48192" y="81638"/>
                  <a:pt x="38361" y="71903"/>
                  <a:pt x="38361" y="59855"/>
                </a:cubicBezTo>
                <a:cubicBezTo>
                  <a:pt x="38361" y="47903"/>
                  <a:pt x="48192" y="38168"/>
                  <a:pt x="60144" y="38168"/>
                </a:cubicBezTo>
                <a:cubicBezTo>
                  <a:pt x="72096" y="38168"/>
                  <a:pt x="81927" y="47903"/>
                  <a:pt x="81927" y="59855"/>
                </a:cubicBezTo>
                <a:cubicBezTo>
                  <a:pt x="81927" y="71903"/>
                  <a:pt x="72096" y="81638"/>
                  <a:pt x="60144" y="816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Google Shape;1117;p74">
            <a:extLst>
              <a:ext uri="{FF2B5EF4-FFF2-40B4-BE49-F238E27FC236}">
                <a16:creationId xmlns:a16="http://schemas.microsoft.com/office/drawing/2014/main" id="{705B8D03-441C-4ABD-AABA-79C09B2B1E8D}"/>
              </a:ext>
            </a:extLst>
          </p:cNvPr>
          <p:cNvSpPr/>
          <p:nvPr/>
        </p:nvSpPr>
        <p:spPr>
          <a:xfrm>
            <a:off x="6524579" y="4177318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9227" y="58164"/>
                </a:moveTo>
                <a:lnTo>
                  <a:pt x="98164" y="37101"/>
                </a:lnTo>
                <a:lnTo>
                  <a:pt x="98164" y="8212"/>
                </a:lnTo>
                <a:cubicBezTo>
                  <a:pt x="98164" y="6570"/>
                  <a:pt x="97101" y="5507"/>
                  <a:pt x="95458" y="5507"/>
                </a:cubicBezTo>
                <a:lnTo>
                  <a:pt x="79130" y="5507"/>
                </a:lnTo>
                <a:cubicBezTo>
                  <a:pt x="77487" y="5507"/>
                  <a:pt x="76328" y="6570"/>
                  <a:pt x="76328" y="8212"/>
                </a:cubicBezTo>
                <a:lnTo>
                  <a:pt x="76328" y="15265"/>
                </a:lnTo>
                <a:lnTo>
                  <a:pt x="61932" y="869"/>
                </a:lnTo>
                <a:cubicBezTo>
                  <a:pt x="61352" y="289"/>
                  <a:pt x="60869" y="0"/>
                  <a:pt x="60000" y="0"/>
                </a:cubicBezTo>
                <a:cubicBezTo>
                  <a:pt x="59227" y="0"/>
                  <a:pt x="58647" y="289"/>
                  <a:pt x="58067" y="869"/>
                </a:cubicBezTo>
                <a:lnTo>
                  <a:pt x="869" y="58164"/>
                </a:lnTo>
                <a:cubicBezTo>
                  <a:pt x="289" y="58647"/>
                  <a:pt x="0" y="59227"/>
                  <a:pt x="0" y="60000"/>
                </a:cubicBezTo>
                <a:cubicBezTo>
                  <a:pt x="0" y="61642"/>
                  <a:pt x="1159" y="62801"/>
                  <a:pt x="2705" y="62801"/>
                </a:cubicBezTo>
                <a:cubicBezTo>
                  <a:pt x="3574" y="62801"/>
                  <a:pt x="4154" y="62512"/>
                  <a:pt x="4637" y="61932"/>
                </a:cubicBezTo>
                <a:lnTo>
                  <a:pt x="16425" y="50241"/>
                </a:lnTo>
                <a:lnTo>
                  <a:pt x="16425" y="117294"/>
                </a:lnTo>
                <a:cubicBezTo>
                  <a:pt x="16425" y="118937"/>
                  <a:pt x="17487" y="120000"/>
                  <a:pt x="19130" y="120000"/>
                </a:cubicBezTo>
                <a:lnTo>
                  <a:pt x="100869" y="120000"/>
                </a:lnTo>
                <a:cubicBezTo>
                  <a:pt x="102512" y="120000"/>
                  <a:pt x="103671" y="118937"/>
                  <a:pt x="103671" y="117294"/>
                </a:cubicBezTo>
                <a:lnTo>
                  <a:pt x="103671" y="50241"/>
                </a:lnTo>
                <a:lnTo>
                  <a:pt x="115362" y="61932"/>
                </a:lnTo>
                <a:cubicBezTo>
                  <a:pt x="115942" y="62512"/>
                  <a:pt x="116425" y="62801"/>
                  <a:pt x="117294" y="62801"/>
                </a:cubicBezTo>
                <a:cubicBezTo>
                  <a:pt x="118937" y="62801"/>
                  <a:pt x="120000" y="61642"/>
                  <a:pt x="120000" y="60000"/>
                </a:cubicBezTo>
                <a:cubicBezTo>
                  <a:pt x="120000" y="59227"/>
                  <a:pt x="119710" y="58647"/>
                  <a:pt x="119227" y="58164"/>
                </a:cubicBezTo>
                <a:close/>
                <a:moveTo>
                  <a:pt x="81835" y="10917"/>
                </a:moveTo>
                <a:lnTo>
                  <a:pt x="92753" y="10917"/>
                </a:lnTo>
                <a:lnTo>
                  <a:pt x="92753" y="31690"/>
                </a:lnTo>
                <a:lnTo>
                  <a:pt x="81835" y="20772"/>
                </a:lnTo>
                <a:lnTo>
                  <a:pt x="81835" y="10917"/>
                </a:lnTo>
                <a:close/>
                <a:moveTo>
                  <a:pt x="43671" y="114589"/>
                </a:moveTo>
                <a:lnTo>
                  <a:pt x="21835" y="114589"/>
                </a:lnTo>
                <a:lnTo>
                  <a:pt x="21835" y="109082"/>
                </a:lnTo>
                <a:lnTo>
                  <a:pt x="43671" y="109082"/>
                </a:lnTo>
                <a:lnTo>
                  <a:pt x="43671" y="114589"/>
                </a:lnTo>
                <a:close/>
                <a:moveTo>
                  <a:pt x="70917" y="114589"/>
                </a:moveTo>
                <a:lnTo>
                  <a:pt x="49082" y="114589"/>
                </a:lnTo>
                <a:lnTo>
                  <a:pt x="49082" y="70917"/>
                </a:lnTo>
                <a:lnTo>
                  <a:pt x="70917" y="70917"/>
                </a:lnTo>
                <a:lnTo>
                  <a:pt x="70917" y="114589"/>
                </a:lnTo>
                <a:close/>
                <a:moveTo>
                  <a:pt x="98164" y="114589"/>
                </a:moveTo>
                <a:lnTo>
                  <a:pt x="76328" y="114589"/>
                </a:lnTo>
                <a:lnTo>
                  <a:pt x="76328" y="109082"/>
                </a:lnTo>
                <a:lnTo>
                  <a:pt x="98164" y="109082"/>
                </a:lnTo>
                <a:lnTo>
                  <a:pt x="98164" y="114589"/>
                </a:lnTo>
                <a:close/>
                <a:moveTo>
                  <a:pt x="98164" y="103671"/>
                </a:moveTo>
                <a:lnTo>
                  <a:pt x="76328" y="103671"/>
                </a:lnTo>
                <a:lnTo>
                  <a:pt x="76328" y="68212"/>
                </a:lnTo>
                <a:cubicBezTo>
                  <a:pt x="76328" y="66570"/>
                  <a:pt x="75265" y="65507"/>
                  <a:pt x="73623" y="65507"/>
                </a:cubicBezTo>
                <a:lnTo>
                  <a:pt x="46376" y="65507"/>
                </a:lnTo>
                <a:cubicBezTo>
                  <a:pt x="44734" y="65507"/>
                  <a:pt x="43671" y="66570"/>
                  <a:pt x="43671" y="68212"/>
                </a:cubicBezTo>
                <a:lnTo>
                  <a:pt x="43671" y="103671"/>
                </a:lnTo>
                <a:lnTo>
                  <a:pt x="21835" y="103671"/>
                </a:lnTo>
                <a:lnTo>
                  <a:pt x="21835" y="44734"/>
                </a:lnTo>
                <a:lnTo>
                  <a:pt x="60000" y="6570"/>
                </a:lnTo>
                <a:lnTo>
                  <a:pt x="98164" y="44734"/>
                </a:lnTo>
                <a:lnTo>
                  <a:pt x="98164" y="103671"/>
                </a:lnTo>
                <a:close/>
                <a:moveTo>
                  <a:pt x="62705" y="98164"/>
                </a:moveTo>
                <a:cubicBezTo>
                  <a:pt x="64347" y="98164"/>
                  <a:pt x="65507" y="97101"/>
                  <a:pt x="65507" y="95458"/>
                </a:cubicBezTo>
                <a:cubicBezTo>
                  <a:pt x="65507" y="93816"/>
                  <a:pt x="64347" y="92753"/>
                  <a:pt x="62705" y="92753"/>
                </a:cubicBezTo>
                <a:cubicBezTo>
                  <a:pt x="61062" y="92753"/>
                  <a:pt x="60000" y="93816"/>
                  <a:pt x="60000" y="95458"/>
                </a:cubicBezTo>
                <a:cubicBezTo>
                  <a:pt x="60000" y="97101"/>
                  <a:pt x="61062" y="98164"/>
                  <a:pt x="62705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>
            <a:spLocks noGrp="1"/>
          </p:cNvSpPr>
          <p:nvPr>
            <p:ph type="title"/>
          </p:nvPr>
        </p:nvSpPr>
        <p:spPr>
          <a:xfrm>
            <a:off x="370483" y="445026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Calibri" panose="020F0502020204030204" pitchFamily="34" charset="0"/>
                <a:cs typeface="Calibri" panose="020F0502020204030204" pitchFamily="34" charset="0"/>
              </a:rPr>
              <a:t>Ngôn ngữ và công cụ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8" name="Google Shape;448;p52"/>
          <p:cNvSpPr txBox="1">
            <a:spLocks noGrp="1"/>
          </p:cNvSpPr>
          <p:nvPr>
            <p:ph type="subTitle" idx="2"/>
          </p:nvPr>
        </p:nvSpPr>
        <p:spPr>
          <a:xfrm>
            <a:off x="370483" y="770596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300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Django Web Framework (Python) + </a:t>
            </a:r>
            <a:r>
              <a:rPr lang="en-US" sz="1300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1300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sz="1300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300" i="0" u="none" strike="noStrike" dirty="0" err="1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Pycharm</a:t>
            </a:r>
            <a:endParaRPr lang="en-US" sz="1300" i="0" u="none" strike="noStrike" dirty="0">
              <a:solidFill>
                <a:srgbClr val="33333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grpSp>
        <p:nvGrpSpPr>
          <p:cNvPr id="477" name="Google Shape;477;p5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78" name="Google Shape;478;p5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Use MySql with Django [pycharm project]">
            <a:extLst>
              <a:ext uri="{FF2B5EF4-FFF2-40B4-BE49-F238E27FC236}">
                <a16:creationId xmlns:a16="http://schemas.microsoft.com/office/drawing/2014/main" id="{119C038A-C261-428B-A18E-1C5C1A596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3" y="1774079"/>
            <a:ext cx="8367486" cy="248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 Database</a:t>
            </a:r>
            <a:endParaRPr sz="200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E03A9F-9AD5-42DB-BA68-F73735FD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316" y="167246"/>
            <a:ext cx="6691313" cy="498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oogle Shape;477;p52">
            <a:extLst>
              <a:ext uri="{FF2B5EF4-FFF2-40B4-BE49-F238E27FC236}">
                <a16:creationId xmlns:a16="http://schemas.microsoft.com/office/drawing/2014/main" id="{20246227-A85B-4121-9576-1A2A3BC55D15}"/>
              </a:ext>
            </a:extLst>
          </p:cNvPr>
          <p:cNvGrpSpPr/>
          <p:nvPr/>
        </p:nvGrpSpPr>
        <p:grpSpPr>
          <a:xfrm rot="5400000">
            <a:off x="8638191" y="395952"/>
            <a:ext cx="278152" cy="345818"/>
            <a:chOff x="0" y="46600"/>
            <a:chExt cx="3121800" cy="5004600"/>
          </a:xfrm>
        </p:grpSpPr>
        <p:sp>
          <p:nvSpPr>
            <p:cNvPr id="38" name="Google Shape;478;p52">
              <a:extLst>
                <a:ext uri="{FF2B5EF4-FFF2-40B4-BE49-F238E27FC236}">
                  <a16:creationId xmlns:a16="http://schemas.microsoft.com/office/drawing/2014/main" id="{E4F074B5-5EA7-4630-B79B-C8D3F7A06414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9;p52">
              <a:extLst>
                <a:ext uri="{FF2B5EF4-FFF2-40B4-BE49-F238E27FC236}">
                  <a16:creationId xmlns:a16="http://schemas.microsoft.com/office/drawing/2014/main" id="{B79FD447-30BC-4DC9-8BA5-DC9D05A74B1C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80;p52">
              <a:extLst>
                <a:ext uri="{FF2B5EF4-FFF2-40B4-BE49-F238E27FC236}">
                  <a16:creationId xmlns:a16="http://schemas.microsoft.com/office/drawing/2014/main" id="{532F748F-CCEF-4DE0-897B-06B7397EB3B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66279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Mô hình MVT</a:t>
            </a:r>
            <a:endParaRPr sz="2000"/>
          </a:p>
        </p:txBody>
      </p:sp>
      <p:grpSp>
        <p:nvGrpSpPr>
          <p:cNvPr id="541" name="Google Shape;541;p5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542" name="Google Shape;542;p5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5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5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80845B8-A234-407E-9557-DFEFC9825E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25" y="1436914"/>
            <a:ext cx="6364515" cy="31568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618A9-90AB-4EDF-8EAE-042862664451}"/>
              </a:ext>
            </a:extLst>
          </p:cNvPr>
          <p:cNvSpPr txBox="1"/>
          <p:nvPr/>
        </p:nvSpPr>
        <p:spPr>
          <a:xfrm>
            <a:off x="370483" y="833059"/>
            <a:ext cx="3272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effectLst/>
                <a:latin typeface="Muli"/>
                <a:ea typeface="MS Mincho" panose="02020609040205080304" pitchFamily="49" charset="-128"/>
                <a:cs typeface="Times New Roman" panose="02020603050405020304" pitchFamily="18" charset="0"/>
              </a:rPr>
              <a:t>(Model – View - Template)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1"/>
          <p:cNvSpPr txBox="1">
            <a:spLocks noGrp="1"/>
          </p:cNvSpPr>
          <p:nvPr>
            <p:ph type="title"/>
          </p:nvPr>
        </p:nvSpPr>
        <p:spPr>
          <a:xfrm>
            <a:off x="309429" y="47598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Các chức năng chính</a:t>
            </a:r>
            <a:endParaRPr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5" name="Google Shape;755;p61"/>
          <p:cNvSpPr txBox="1">
            <a:spLocks noGrp="1"/>
          </p:cNvSpPr>
          <p:nvPr>
            <p:ph type="subTitle" idx="2"/>
          </p:nvPr>
        </p:nvSpPr>
        <p:spPr>
          <a:xfrm>
            <a:off x="189054" y="12971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8" name="Google Shape;758;p61"/>
          <p:cNvSpPr/>
          <p:nvPr/>
        </p:nvSpPr>
        <p:spPr>
          <a:xfrm rot="4400540">
            <a:off x="2895071" y="1167451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774" name="Google Shape;774;p61"/>
          <p:cNvGrpSpPr/>
          <p:nvPr/>
        </p:nvGrpSpPr>
        <p:grpSpPr>
          <a:xfrm rot="5400000">
            <a:off x="8630353" y="407244"/>
            <a:ext cx="278152" cy="345818"/>
            <a:chOff x="0" y="46600"/>
            <a:chExt cx="3121800" cy="5004600"/>
          </a:xfrm>
        </p:grpSpPr>
        <p:sp>
          <p:nvSpPr>
            <p:cNvPr id="775" name="Google Shape;775;p6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6" name="Google Shape;776;p6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7" name="Google Shape;777;p6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90" name="Google Shape;790;p61"/>
          <p:cNvGrpSpPr/>
          <p:nvPr/>
        </p:nvGrpSpPr>
        <p:grpSpPr>
          <a:xfrm>
            <a:off x="3600659" y="3946079"/>
            <a:ext cx="1748701" cy="558769"/>
            <a:chOff x="6187766" y="996591"/>
            <a:chExt cx="1748701" cy="558769"/>
          </a:xfrm>
        </p:grpSpPr>
        <p:sp>
          <p:nvSpPr>
            <p:cNvPr id="791" name="Google Shape;791;p61"/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792" name="Google Shape;792;p61"/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Lĩnh vực</a:t>
              </a:r>
              <a:endParaRPr b="1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sp>
        <p:nvSpPr>
          <p:cNvPr id="10" name="Google Shape;761;p61">
            <a:extLst>
              <a:ext uri="{FF2B5EF4-FFF2-40B4-BE49-F238E27FC236}">
                <a16:creationId xmlns:a16="http://schemas.microsoft.com/office/drawing/2014/main" id="{5EDE1F06-92CB-4B38-95A3-0FC8249EFB95}"/>
              </a:ext>
            </a:extLst>
          </p:cNvPr>
          <p:cNvSpPr txBox="1"/>
          <p:nvPr/>
        </p:nvSpPr>
        <p:spPr>
          <a:xfrm>
            <a:off x="4126337" y="1272221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2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11" name="Google Shape;761;p61">
            <a:extLst>
              <a:ext uri="{FF2B5EF4-FFF2-40B4-BE49-F238E27FC236}">
                <a16:creationId xmlns:a16="http://schemas.microsoft.com/office/drawing/2014/main" id="{84599C59-8CC5-4186-A5D3-3EC5A6F7D4B3}"/>
              </a:ext>
            </a:extLst>
          </p:cNvPr>
          <p:cNvSpPr txBox="1"/>
          <p:nvPr/>
        </p:nvSpPr>
        <p:spPr>
          <a:xfrm>
            <a:off x="5438283" y="1266516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3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12" name="Google Shape;761;p61">
            <a:extLst>
              <a:ext uri="{FF2B5EF4-FFF2-40B4-BE49-F238E27FC236}">
                <a16:creationId xmlns:a16="http://schemas.microsoft.com/office/drawing/2014/main" id="{E257FADD-F255-42AD-B70B-C830422EBFC9}"/>
              </a:ext>
            </a:extLst>
          </p:cNvPr>
          <p:cNvSpPr txBox="1"/>
          <p:nvPr/>
        </p:nvSpPr>
        <p:spPr>
          <a:xfrm>
            <a:off x="2344977" y="3152438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4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13" name="Google Shape;761;p61">
            <a:extLst>
              <a:ext uri="{FF2B5EF4-FFF2-40B4-BE49-F238E27FC236}">
                <a16:creationId xmlns:a16="http://schemas.microsoft.com/office/drawing/2014/main" id="{9C998740-9725-4EB3-82CC-B5C6FDF3000E}"/>
              </a:ext>
            </a:extLst>
          </p:cNvPr>
          <p:cNvSpPr txBox="1"/>
          <p:nvPr/>
        </p:nvSpPr>
        <p:spPr>
          <a:xfrm>
            <a:off x="3573135" y="3152438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5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14" name="Google Shape;761;p61">
            <a:extLst>
              <a:ext uri="{FF2B5EF4-FFF2-40B4-BE49-F238E27FC236}">
                <a16:creationId xmlns:a16="http://schemas.microsoft.com/office/drawing/2014/main" id="{C4C1955C-BCE5-436A-9C65-1F0E6FB2304C}"/>
              </a:ext>
            </a:extLst>
          </p:cNvPr>
          <p:cNvSpPr txBox="1"/>
          <p:nvPr/>
        </p:nvSpPr>
        <p:spPr>
          <a:xfrm>
            <a:off x="4798508" y="3150847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6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15" name="Google Shape;761;p61">
            <a:extLst>
              <a:ext uri="{FF2B5EF4-FFF2-40B4-BE49-F238E27FC236}">
                <a16:creationId xmlns:a16="http://schemas.microsoft.com/office/drawing/2014/main" id="{F3D526B1-2408-464E-BF4A-3BD6541FA9B9}"/>
              </a:ext>
            </a:extLst>
          </p:cNvPr>
          <p:cNvSpPr txBox="1"/>
          <p:nvPr/>
        </p:nvSpPr>
        <p:spPr>
          <a:xfrm>
            <a:off x="5948506" y="3158142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7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93" name="Google Shape;755;p61">
            <a:extLst>
              <a:ext uri="{FF2B5EF4-FFF2-40B4-BE49-F238E27FC236}">
                <a16:creationId xmlns:a16="http://schemas.microsoft.com/office/drawing/2014/main" id="{1D0B0370-12C6-4A71-8C48-C01AEACB75B5}"/>
              </a:ext>
            </a:extLst>
          </p:cNvPr>
          <p:cNvSpPr txBox="1">
            <a:spLocks/>
          </p:cNvSpPr>
          <p:nvPr/>
        </p:nvSpPr>
        <p:spPr>
          <a:xfrm>
            <a:off x="222975" y="138333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4" name="Google Shape;790;p61">
            <a:extLst>
              <a:ext uri="{FF2B5EF4-FFF2-40B4-BE49-F238E27FC236}">
                <a16:creationId xmlns:a16="http://schemas.microsoft.com/office/drawing/2014/main" id="{EC99A530-4114-4DD5-8933-CD67D1D2A19C}"/>
              </a:ext>
            </a:extLst>
          </p:cNvPr>
          <p:cNvGrpSpPr/>
          <p:nvPr/>
        </p:nvGrpSpPr>
        <p:grpSpPr>
          <a:xfrm>
            <a:off x="3999581" y="2058821"/>
            <a:ext cx="1748701" cy="558769"/>
            <a:chOff x="6187766" y="996591"/>
            <a:chExt cx="1748701" cy="558769"/>
          </a:xfrm>
        </p:grpSpPr>
        <p:sp>
          <p:nvSpPr>
            <p:cNvPr id="95" name="Google Shape;791;p61">
              <a:extLst>
                <a:ext uri="{FF2B5EF4-FFF2-40B4-BE49-F238E27FC236}">
                  <a16:creationId xmlns:a16="http://schemas.microsoft.com/office/drawing/2014/main" id="{29EA6A3A-5F32-4140-865F-C90DE3FF076A}"/>
                </a:ext>
              </a:extLst>
            </p:cNvPr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96" name="Google Shape;792;p61">
              <a:extLst>
                <a:ext uri="{FF2B5EF4-FFF2-40B4-BE49-F238E27FC236}">
                  <a16:creationId xmlns:a16="http://schemas.microsoft.com/office/drawing/2014/main" id="{B979B10C-8E23-4E00-BF8A-DC85B240F408}"/>
                </a:ext>
              </a:extLst>
            </p:cNvPr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Hình ảnh</a:t>
              </a:r>
              <a:endParaRPr b="1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grpSp>
        <p:nvGrpSpPr>
          <p:cNvPr id="97" name="Google Shape;790;p61">
            <a:extLst>
              <a:ext uri="{FF2B5EF4-FFF2-40B4-BE49-F238E27FC236}">
                <a16:creationId xmlns:a16="http://schemas.microsoft.com/office/drawing/2014/main" id="{0439FB83-8CFD-4B37-8BBC-800DB9280DDF}"/>
              </a:ext>
            </a:extLst>
          </p:cNvPr>
          <p:cNvGrpSpPr/>
          <p:nvPr/>
        </p:nvGrpSpPr>
        <p:grpSpPr>
          <a:xfrm>
            <a:off x="2200408" y="3948431"/>
            <a:ext cx="1748701" cy="558769"/>
            <a:chOff x="6187766" y="996591"/>
            <a:chExt cx="1748701" cy="558769"/>
          </a:xfrm>
        </p:grpSpPr>
        <p:sp>
          <p:nvSpPr>
            <p:cNvPr id="98" name="Google Shape;791;p61">
              <a:extLst>
                <a:ext uri="{FF2B5EF4-FFF2-40B4-BE49-F238E27FC236}">
                  <a16:creationId xmlns:a16="http://schemas.microsoft.com/office/drawing/2014/main" id="{1845F3E9-69CF-4BC9-A196-F32824157FE4}"/>
                </a:ext>
              </a:extLst>
            </p:cNvPr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99" name="Google Shape;792;p61">
              <a:extLst>
                <a:ext uri="{FF2B5EF4-FFF2-40B4-BE49-F238E27FC236}">
                  <a16:creationId xmlns:a16="http://schemas.microsoft.com/office/drawing/2014/main" id="{F0D4F9F0-37C6-4A08-9533-0369641B08FA}"/>
                </a:ext>
              </a:extLst>
            </p:cNvPr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Loại văn bản</a:t>
              </a:r>
              <a:endParaRPr b="1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grpSp>
        <p:nvGrpSpPr>
          <p:cNvPr id="103" name="Google Shape;790;p61">
            <a:extLst>
              <a:ext uri="{FF2B5EF4-FFF2-40B4-BE49-F238E27FC236}">
                <a16:creationId xmlns:a16="http://schemas.microsoft.com/office/drawing/2014/main" id="{54CA157E-6201-45CD-9397-328DBE6B4779}"/>
              </a:ext>
            </a:extLst>
          </p:cNvPr>
          <p:cNvGrpSpPr/>
          <p:nvPr/>
        </p:nvGrpSpPr>
        <p:grpSpPr>
          <a:xfrm>
            <a:off x="4808079" y="3933085"/>
            <a:ext cx="1748701" cy="558769"/>
            <a:chOff x="6187766" y="996591"/>
            <a:chExt cx="1748701" cy="558769"/>
          </a:xfrm>
        </p:grpSpPr>
        <p:sp>
          <p:nvSpPr>
            <p:cNvPr id="104" name="Google Shape;791;p61">
              <a:extLst>
                <a:ext uri="{FF2B5EF4-FFF2-40B4-BE49-F238E27FC236}">
                  <a16:creationId xmlns:a16="http://schemas.microsoft.com/office/drawing/2014/main" id="{BA67091E-35D1-409E-B98D-D9FF975DCE2E}"/>
                </a:ext>
              </a:extLst>
            </p:cNvPr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105" name="Google Shape;792;p61">
              <a:extLst>
                <a:ext uri="{FF2B5EF4-FFF2-40B4-BE49-F238E27FC236}">
                  <a16:creationId xmlns:a16="http://schemas.microsoft.com/office/drawing/2014/main" id="{6C42DC75-DC62-4150-9F31-292C0CC16F5D}"/>
                </a:ext>
              </a:extLst>
            </p:cNvPr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Bài viết</a:t>
              </a:r>
              <a:endParaRPr b="1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grpSp>
        <p:nvGrpSpPr>
          <p:cNvPr id="106" name="Google Shape;790;p61">
            <a:extLst>
              <a:ext uri="{FF2B5EF4-FFF2-40B4-BE49-F238E27FC236}">
                <a16:creationId xmlns:a16="http://schemas.microsoft.com/office/drawing/2014/main" id="{F3667C68-0EF3-4272-8D6C-3D4B288D67C9}"/>
              </a:ext>
            </a:extLst>
          </p:cNvPr>
          <p:cNvGrpSpPr/>
          <p:nvPr/>
        </p:nvGrpSpPr>
        <p:grpSpPr>
          <a:xfrm>
            <a:off x="5277312" y="2073944"/>
            <a:ext cx="1748701" cy="558769"/>
            <a:chOff x="6187766" y="996591"/>
            <a:chExt cx="1748701" cy="558769"/>
          </a:xfrm>
        </p:grpSpPr>
        <p:sp>
          <p:nvSpPr>
            <p:cNvPr id="107" name="Google Shape;791;p61">
              <a:extLst>
                <a:ext uri="{FF2B5EF4-FFF2-40B4-BE49-F238E27FC236}">
                  <a16:creationId xmlns:a16="http://schemas.microsoft.com/office/drawing/2014/main" id="{E3C09EDB-42EE-4819-AAD8-493B32C9BB5F}"/>
                </a:ext>
              </a:extLst>
            </p:cNvPr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108" name="Google Shape;792;p61">
              <a:extLst>
                <a:ext uri="{FF2B5EF4-FFF2-40B4-BE49-F238E27FC236}">
                  <a16:creationId xmlns:a16="http://schemas.microsoft.com/office/drawing/2014/main" id="{5C236B78-51A0-4409-A1AF-46F02B3042A2}"/>
                </a:ext>
              </a:extLst>
            </p:cNvPr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Tác giả</a:t>
              </a:r>
              <a:endParaRPr b="1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grpSp>
        <p:nvGrpSpPr>
          <p:cNvPr id="109" name="Google Shape;790;p61">
            <a:extLst>
              <a:ext uri="{FF2B5EF4-FFF2-40B4-BE49-F238E27FC236}">
                <a16:creationId xmlns:a16="http://schemas.microsoft.com/office/drawing/2014/main" id="{6A99BF28-AF8E-4690-8A0A-EE97D6920AD2}"/>
              </a:ext>
            </a:extLst>
          </p:cNvPr>
          <p:cNvGrpSpPr/>
          <p:nvPr/>
        </p:nvGrpSpPr>
        <p:grpSpPr>
          <a:xfrm>
            <a:off x="2671267" y="2067727"/>
            <a:ext cx="1748701" cy="558769"/>
            <a:chOff x="6187766" y="996591"/>
            <a:chExt cx="1748701" cy="558769"/>
          </a:xfrm>
        </p:grpSpPr>
        <p:sp>
          <p:nvSpPr>
            <p:cNvPr id="110" name="Google Shape;791;p61">
              <a:extLst>
                <a:ext uri="{FF2B5EF4-FFF2-40B4-BE49-F238E27FC236}">
                  <a16:creationId xmlns:a16="http://schemas.microsoft.com/office/drawing/2014/main" id="{DA0DFAB2-BFA1-46AE-B80A-27FEC8122123}"/>
                </a:ext>
              </a:extLst>
            </p:cNvPr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111" name="Google Shape;792;p61">
              <a:extLst>
                <a:ext uri="{FF2B5EF4-FFF2-40B4-BE49-F238E27FC236}">
                  <a16:creationId xmlns:a16="http://schemas.microsoft.com/office/drawing/2014/main" id="{4A5BEAA1-D470-4FC2-8C4B-A1B553838A38}"/>
                </a:ext>
              </a:extLst>
            </p:cNvPr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Phòng ban</a:t>
              </a:r>
              <a:endParaRPr b="1" dirty="0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  <p:sp>
        <p:nvSpPr>
          <p:cNvPr id="17" name="Google Shape;761;p61">
            <a:extLst>
              <a:ext uri="{FF2B5EF4-FFF2-40B4-BE49-F238E27FC236}">
                <a16:creationId xmlns:a16="http://schemas.microsoft.com/office/drawing/2014/main" id="{272D35CB-35C8-49B6-84C0-16F9D203D430}"/>
              </a:ext>
            </a:extLst>
          </p:cNvPr>
          <p:cNvSpPr txBox="1"/>
          <p:nvPr/>
        </p:nvSpPr>
        <p:spPr>
          <a:xfrm>
            <a:off x="2879979" y="1272495"/>
            <a:ext cx="706675" cy="266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8444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1</a:t>
            </a:r>
            <a:endParaRPr sz="2400">
              <a:solidFill>
                <a:srgbClr val="38444A"/>
              </a:solidFill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sp>
        <p:nvSpPr>
          <p:cNvPr id="2" name="Google Shape;758;p61">
            <a:extLst>
              <a:ext uri="{FF2B5EF4-FFF2-40B4-BE49-F238E27FC236}">
                <a16:creationId xmlns:a16="http://schemas.microsoft.com/office/drawing/2014/main" id="{CC5CADF9-9629-4432-AEE1-E0B5867862DB}"/>
              </a:ext>
            </a:extLst>
          </p:cNvPr>
          <p:cNvSpPr/>
          <p:nvPr/>
        </p:nvSpPr>
        <p:spPr>
          <a:xfrm rot="4400540">
            <a:off x="4142339" y="1188730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Google Shape;758;p61">
            <a:extLst>
              <a:ext uri="{FF2B5EF4-FFF2-40B4-BE49-F238E27FC236}">
                <a16:creationId xmlns:a16="http://schemas.microsoft.com/office/drawing/2014/main" id="{C84C1875-6211-4B50-8C81-8D0800C0308D}"/>
              </a:ext>
            </a:extLst>
          </p:cNvPr>
          <p:cNvSpPr/>
          <p:nvPr/>
        </p:nvSpPr>
        <p:spPr>
          <a:xfrm rot="4400540">
            <a:off x="5445681" y="1167450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Google Shape;758;p61">
            <a:extLst>
              <a:ext uri="{FF2B5EF4-FFF2-40B4-BE49-F238E27FC236}">
                <a16:creationId xmlns:a16="http://schemas.microsoft.com/office/drawing/2014/main" id="{C2577B1C-2AB9-4F6A-913F-9C6E2E6A3331}"/>
              </a:ext>
            </a:extLst>
          </p:cNvPr>
          <p:cNvSpPr/>
          <p:nvPr/>
        </p:nvSpPr>
        <p:spPr>
          <a:xfrm rot="4400540">
            <a:off x="2370437" y="3061000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8" name="Google Shape;758;p61">
            <a:extLst>
              <a:ext uri="{FF2B5EF4-FFF2-40B4-BE49-F238E27FC236}">
                <a16:creationId xmlns:a16="http://schemas.microsoft.com/office/drawing/2014/main" id="{9BA70749-381C-4BF6-8A65-B6289203521E}"/>
              </a:ext>
            </a:extLst>
          </p:cNvPr>
          <p:cNvSpPr/>
          <p:nvPr/>
        </p:nvSpPr>
        <p:spPr>
          <a:xfrm rot="4400540">
            <a:off x="3597289" y="3069434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9" name="Google Shape;758;p61">
            <a:extLst>
              <a:ext uri="{FF2B5EF4-FFF2-40B4-BE49-F238E27FC236}">
                <a16:creationId xmlns:a16="http://schemas.microsoft.com/office/drawing/2014/main" id="{30D19124-E7C3-49CE-8AEF-6A6545AFDDB2}"/>
              </a:ext>
            </a:extLst>
          </p:cNvPr>
          <p:cNvSpPr/>
          <p:nvPr/>
        </p:nvSpPr>
        <p:spPr>
          <a:xfrm rot="4400540">
            <a:off x="4824142" y="3079739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Google Shape;758;p61">
            <a:extLst>
              <a:ext uri="{FF2B5EF4-FFF2-40B4-BE49-F238E27FC236}">
                <a16:creationId xmlns:a16="http://schemas.microsoft.com/office/drawing/2014/main" id="{5D1B6AD1-C2A8-487E-BAAC-00BFFA3BDC94}"/>
              </a:ext>
            </a:extLst>
          </p:cNvPr>
          <p:cNvSpPr/>
          <p:nvPr/>
        </p:nvSpPr>
        <p:spPr>
          <a:xfrm rot="4400540">
            <a:off x="5945135" y="3070337"/>
            <a:ext cx="713418" cy="59245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58" name="Google Shape;790;p61">
            <a:extLst>
              <a:ext uri="{FF2B5EF4-FFF2-40B4-BE49-F238E27FC236}">
                <a16:creationId xmlns:a16="http://schemas.microsoft.com/office/drawing/2014/main" id="{C87AD39D-8557-4B43-914E-87BD31BB33D2}"/>
              </a:ext>
            </a:extLst>
          </p:cNvPr>
          <p:cNvGrpSpPr/>
          <p:nvPr/>
        </p:nvGrpSpPr>
        <p:grpSpPr>
          <a:xfrm>
            <a:off x="5986450" y="3933085"/>
            <a:ext cx="1748701" cy="558769"/>
            <a:chOff x="6187766" y="996591"/>
            <a:chExt cx="1748701" cy="558769"/>
          </a:xfrm>
        </p:grpSpPr>
        <p:sp>
          <p:nvSpPr>
            <p:cNvPr id="59" name="Google Shape;791;p61">
              <a:extLst>
                <a:ext uri="{FF2B5EF4-FFF2-40B4-BE49-F238E27FC236}">
                  <a16:creationId xmlns:a16="http://schemas.microsoft.com/office/drawing/2014/main" id="{2CDE0B39-6873-4A2D-BD1D-02E4DB3064AE}"/>
                </a:ext>
              </a:extLst>
            </p:cNvPr>
            <p:cNvSpPr txBox="1"/>
            <p:nvPr/>
          </p:nvSpPr>
          <p:spPr>
            <a:xfrm>
              <a:off x="6187767" y="1209760"/>
              <a:ext cx="17487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Thêm, sửa, xóa</a:t>
              </a:r>
              <a:endParaRPr sz="1200">
                <a:solidFill>
                  <a:srgbClr val="434343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  <p:sp>
          <p:nvSpPr>
            <p:cNvPr id="60" name="Google Shape;792;p61">
              <a:extLst>
                <a:ext uri="{FF2B5EF4-FFF2-40B4-BE49-F238E27FC236}">
                  <a16:creationId xmlns:a16="http://schemas.microsoft.com/office/drawing/2014/main" id="{579EE627-9184-439C-8F09-5B8EF400A6E0}"/>
                </a:ext>
              </a:extLst>
            </p:cNvPr>
            <p:cNvSpPr txBox="1"/>
            <p:nvPr/>
          </p:nvSpPr>
          <p:spPr>
            <a:xfrm>
              <a:off x="6187766" y="996591"/>
              <a:ext cx="16383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E6E9A"/>
                  </a:solidFill>
                  <a:latin typeface="Calibri" panose="020F0502020204030204" pitchFamily="34" charset="0"/>
                  <a:ea typeface="Muli"/>
                  <a:cs typeface="Calibri" panose="020F0502020204030204" pitchFamily="34" charset="0"/>
                  <a:sym typeface="Muli"/>
                </a:rPr>
                <a:t>Văn bản</a:t>
              </a:r>
              <a:endParaRPr b="1">
                <a:solidFill>
                  <a:srgbClr val="4E6E9A"/>
                </a:solidFill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1"/>
          <p:cNvSpPr txBox="1">
            <a:spLocks noGrp="1"/>
          </p:cNvSpPr>
          <p:nvPr>
            <p:ph type="title"/>
          </p:nvPr>
        </p:nvSpPr>
        <p:spPr>
          <a:xfrm>
            <a:off x="309429" y="47598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Times New Roman" panose="02020603050405020304" pitchFamily="18" charset="0"/>
                <a:ea typeface="DengXian" panose="020B0503020204020204" pitchFamily="2" charset="-122"/>
              </a:rPr>
              <a:t>C</a:t>
            </a:r>
            <a:r>
              <a:rPr lang="en-US" sz="2000">
                <a:effectLst/>
                <a:latin typeface="Times New Roman" panose="02020603050405020304" pitchFamily="18" charset="0"/>
                <a:ea typeface="DengXian" panose="020B0503020204020204" pitchFamily="2" charset="-122"/>
              </a:rPr>
              <a:t>ấu trúc dạng cây </a:t>
            </a:r>
            <a:endParaRPr sz="2400"/>
          </a:p>
        </p:txBody>
      </p:sp>
      <p:grpSp>
        <p:nvGrpSpPr>
          <p:cNvPr id="774" name="Google Shape;774;p61"/>
          <p:cNvGrpSpPr/>
          <p:nvPr/>
        </p:nvGrpSpPr>
        <p:grpSpPr>
          <a:xfrm rot="5400000">
            <a:off x="8630353" y="407244"/>
            <a:ext cx="278152" cy="345818"/>
            <a:chOff x="0" y="46600"/>
            <a:chExt cx="3121800" cy="5004600"/>
          </a:xfrm>
        </p:grpSpPr>
        <p:sp>
          <p:nvSpPr>
            <p:cNvPr id="775" name="Google Shape;775;p6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61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BDFC338-32B0-48D9-AD0A-2BFED7A0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6" y="1392325"/>
            <a:ext cx="3692218" cy="338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4CFDF-7C94-40DF-8F31-6F8CE184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189" y="1392325"/>
            <a:ext cx="3692218" cy="33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5797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5"/>
          <p:cNvSpPr txBox="1">
            <a:spLocks noGrp="1"/>
          </p:cNvSpPr>
          <p:nvPr>
            <p:ph type="title"/>
          </p:nvPr>
        </p:nvSpPr>
        <p:spPr>
          <a:xfrm>
            <a:off x="342000" y="48490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 panose="020F0502020204030204" pitchFamily="34" charset="0"/>
                <a:cs typeface="Calibri" panose="020F0502020204030204" pitchFamily="34" charset="0"/>
              </a:rPr>
              <a:t>Giao diện </a:t>
            </a:r>
            <a:endParaRPr sz="2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0" name="Google Shape;880;p65"/>
          <p:cNvSpPr txBox="1"/>
          <p:nvPr/>
        </p:nvSpPr>
        <p:spPr>
          <a:xfrm>
            <a:off x="1786090" y="1258324"/>
            <a:ext cx="1160228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Đăng nhập</a:t>
            </a:r>
            <a:endParaRPr sz="1300" b="1"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  <p:grpSp>
        <p:nvGrpSpPr>
          <p:cNvPr id="899" name="Google Shape;899;p65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900" name="Google Shape;900;p6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1" name="Google Shape;901;p6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02" name="Google Shape;902;p6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39FFA0D-571A-4FCE-B745-E2BD045D162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1" y="1800143"/>
            <a:ext cx="4004867" cy="285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64FECA-AE1C-48B8-B1F3-9F8ABD39E3E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61" y="1800143"/>
            <a:ext cx="3983176" cy="285845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7F7F68A-8126-4610-8381-786C8DA94057}"/>
              </a:ext>
            </a:extLst>
          </p:cNvPr>
          <p:cNvSpPr txBox="1"/>
          <p:nvPr/>
        </p:nvSpPr>
        <p:spPr>
          <a:xfrm>
            <a:off x="6429830" y="1291647"/>
            <a:ext cx="1095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Đăng </a:t>
            </a:r>
            <a:r>
              <a:rPr lang="en-US" b="1">
                <a:latin typeface="Calibri" panose="020F0502020204030204" pitchFamily="34" charset="0"/>
                <a:ea typeface="Muli"/>
                <a:cs typeface="Calibri" panose="020F0502020204030204" pitchFamily="34" charset="0"/>
                <a:sym typeface="Muli"/>
              </a:rPr>
              <a:t>ký</a:t>
            </a:r>
            <a:endParaRPr lang="en-US" sz="1400" b="1">
              <a:latin typeface="Calibri" panose="020F0502020204030204" pitchFamily="34" charset="0"/>
              <a:ea typeface="Muli"/>
              <a:cs typeface="Calibri" panose="020F0502020204030204" pitchFamily="34" charset="0"/>
              <a:sym typeface="Muli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201</Words>
  <Application>Microsoft Office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Times New Roman</vt:lpstr>
      <vt:lpstr>Muli</vt:lpstr>
      <vt:lpstr>Arial</vt:lpstr>
      <vt:lpstr>Simple Light</vt:lpstr>
      <vt:lpstr>Chuyên Đề 1</vt:lpstr>
      <vt:lpstr>Thành viên</vt:lpstr>
      <vt:lpstr>Nội dung chính</vt:lpstr>
      <vt:lpstr>Ngôn ngữ và công cụ</vt:lpstr>
      <vt:lpstr>Diagram Database</vt:lpstr>
      <vt:lpstr>Mô hình MVT</vt:lpstr>
      <vt:lpstr>Các chức năng chính</vt:lpstr>
      <vt:lpstr>Cấu trúc dạng cây </vt:lpstr>
      <vt:lpstr>Giao diện </vt:lpstr>
      <vt:lpstr>Giao diện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Chuyên Đề 1</dc:title>
  <cp:lastModifiedBy>Lê Quang Hướng</cp:lastModifiedBy>
  <cp:revision>83</cp:revision>
  <dcterms:modified xsi:type="dcterms:W3CDTF">2020-11-02T00:26:53Z</dcterms:modified>
</cp:coreProperties>
</file>